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74" r:id="rId2"/>
    <p:sldId id="285" r:id="rId3"/>
    <p:sldId id="286" r:id="rId4"/>
    <p:sldId id="277" r:id="rId5"/>
    <p:sldId id="283" r:id="rId6"/>
    <p:sldId id="278" r:id="rId7"/>
    <p:sldId id="280" r:id="rId8"/>
    <p:sldId id="282" r:id="rId9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CC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438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88298-793D-49BE-B7DE-0CEB13C2BD7F}" type="datetimeFigureOut">
              <a:rPr lang="sl-SI" smtClean="0"/>
              <a:pPr/>
              <a:t>25.9.2012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4400D-C4F0-445A-85F4-4B263C10E8DF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sl-SI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926151-98B6-4630-9C19-5F008A70F5C4}" type="datetimeFigureOut">
              <a:rPr lang="sl-SI" smtClean="0"/>
              <a:pPr/>
              <a:t>25.9.2012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926729-08E2-41A4-ACC9-97D5DED0410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926151-98B6-4630-9C19-5F008A70F5C4}" type="datetimeFigureOut">
              <a:rPr lang="sl-SI" smtClean="0"/>
              <a:pPr/>
              <a:t>25.9.2012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926729-08E2-41A4-ACC9-97D5DED0410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 dirty="0" err="1" smtClean="0"/>
              <a:t>www.eko</a:t>
            </a:r>
            <a:r>
              <a:rPr lang="sl-SI" dirty="0" smtClean="0"/>
              <a:t>-</a:t>
            </a:r>
            <a:r>
              <a:rPr lang="sl-SI" dirty="0" err="1" smtClean="0"/>
              <a:t>paket.si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926151-98B6-4630-9C19-5F008A70F5C4}" type="datetimeFigureOut">
              <a:rPr lang="sl-SI" smtClean="0"/>
              <a:pPr/>
              <a:t>25.9.2012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926729-08E2-41A4-ACC9-97D5DED0410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926151-98B6-4630-9C19-5F008A70F5C4}" type="datetimeFigureOut">
              <a:rPr lang="sl-SI" smtClean="0"/>
              <a:pPr/>
              <a:t>25.9.2012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926729-08E2-41A4-ACC9-97D5DED0410C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926151-98B6-4630-9C19-5F008A70F5C4}" type="datetimeFigureOut">
              <a:rPr lang="sl-SI" smtClean="0"/>
              <a:pPr/>
              <a:t>25.9.2012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926729-08E2-41A4-ACC9-97D5DED0410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926151-98B6-4630-9C19-5F008A70F5C4}" type="datetimeFigureOut">
              <a:rPr lang="sl-SI" smtClean="0"/>
              <a:pPr/>
              <a:t>25.9.2012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926729-08E2-41A4-ACC9-97D5DED0410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926151-98B6-4630-9C19-5F008A70F5C4}" type="datetimeFigureOut">
              <a:rPr lang="sl-SI" smtClean="0"/>
              <a:pPr/>
              <a:t>25.9.2012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926729-08E2-41A4-ACC9-97D5DED0410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926151-98B6-4630-9C19-5F008A70F5C4}" type="datetimeFigureOut">
              <a:rPr lang="sl-SI" smtClean="0"/>
              <a:pPr/>
              <a:t>25.9.2012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926729-08E2-41A4-ACC9-97D5DED0410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926151-98B6-4630-9C19-5F008A70F5C4}" type="datetimeFigureOut">
              <a:rPr lang="sl-SI" smtClean="0"/>
              <a:pPr/>
              <a:t>25.9.2012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926729-08E2-41A4-ACC9-97D5DED0410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1840" y="6093296"/>
            <a:ext cx="5552256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l-SI" smtClean="0"/>
              <a:t>		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 userDrawn="1"/>
        </p:nvGraphicFramePr>
        <p:xfrm>
          <a:off x="2360930" y="3368040"/>
          <a:ext cx="4422140" cy="121920"/>
        </p:xfrm>
        <a:graphic>
          <a:graphicData uri="http://schemas.openxmlformats.org/drawingml/2006/table">
            <a:tbl>
              <a:tblPr/>
              <a:tblGrid>
                <a:gridCol w="1474470"/>
                <a:gridCol w="1473835"/>
                <a:gridCol w="147383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8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8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8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074" name="Picture 2" descr="C:\Users\lucija\AppData\Local\Microsoft\Windows\Temporary Internet Files\Content.Outlook\KJP8AWP5\EkoPaket_PPTpodlaga01 (2)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l-SI" sz="4000" b="1" dirty="0" smtClean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2" y="980728"/>
            <a:ext cx="7920880" cy="249299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sl-SI" sz="2800" dirty="0" smtClean="0"/>
              <a:t> </a:t>
            </a:r>
            <a:r>
              <a:rPr lang="sl-SI" sz="4800" b="1" dirty="0" smtClean="0">
                <a:solidFill>
                  <a:srgbClr val="00B050"/>
                </a:solidFill>
              </a:rPr>
              <a:t>Pot od izdelka, </a:t>
            </a:r>
            <a:br>
              <a:rPr lang="sl-SI" sz="4800" b="1" dirty="0" smtClean="0">
                <a:solidFill>
                  <a:srgbClr val="00B050"/>
                </a:solidFill>
              </a:rPr>
            </a:br>
            <a:r>
              <a:rPr lang="sl-SI" sz="4800" b="1" dirty="0" smtClean="0">
                <a:solidFill>
                  <a:srgbClr val="00B050"/>
                </a:solidFill>
              </a:rPr>
              <a:t>preko odpadka, </a:t>
            </a:r>
            <a:br>
              <a:rPr lang="sl-SI" sz="4800" b="1" dirty="0" smtClean="0">
                <a:solidFill>
                  <a:srgbClr val="00B050"/>
                </a:solidFill>
              </a:rPr>
            </a:br>
            <a:r>
              <a:rPr lang="sl-SI" sz="4800" b="1" dirty="0" smtClean="0">
                <a:solidFill>
                  <a:srgbClr val="00B050"/>
                </a:solidFill>
              </a:rPr>
              <a:t>do novega </a:t>
            </a:r>
            <a:r>
              <a:rPr lang="sl-SI" sz="4800" b="1" dirty="0" smtClean="0">
                <a:solidFill>
                  <a:srgbClr val="00B050"/>
                </a:solidFill>
              </a:rPr>
              <a:t>izdelka</a:t>
            </a:r>
            <a:br>
              <a:rPr lang="sl-SI" sz="4800" b="1" dirty="0" smtClean="0">
                <a:solidFill>
                  <a:srgbClr val="00B050"/>
                </a:solidFill>
              </a:rPr>
            </a:br>
            <a:r>
              <a:rPr lang="sl-SI" sz="1200" b="1" dirty="0" smtClean="0">
                <a:solidFill>
                  <a:srgbClr val="00B050"/>
                </a:solidFill>
              </a:rPr>
              <a:t>Niko Kumar (EKO INICIATIVA, VALTEX &amp; Co. d.o.o.)</a:t>
            </a:r>
            <a:endParaRPr lang="sl-SI" sz="1200" dirty="0" smtClean="0"/>
          </a:p>
        </p:txBody>
      </p:sp>
      <p:pic>
        <p:nvPicPr>
          <p:cNvPr id="3074" name="Picture 2" descr="H:\2+r=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077072"/>
            <a:ext cx="3429000" cy="11525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l-SI" sz="4000" b="1" dirty="0" smtClean="0">
                <a:solidFill>
                  <a:srgbClr val="00B050"/>
                </a:solidFill>
              </a:rPr>
              <a:t>Dejstva</a:t>
            </a:r>
          </a:p>
        </p:txBody>
      </p:sp>
      <p:pic>
        <p:nvPicPr>
          <p:cNvPr id="2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996952"/>
            <a:ext cx="792088" cy="1128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596336" y="6093296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900" dirty="0" smtClean="0"/>
              <a:t>Partnerja projekta:</a:t>
            </a:r>
            <a:endParaRPr lang="sl-SI" sz="900" dirty="0"/>
          </a:p>
        </p:txBody>
      </p:sp>
      <p:sp>
        <p:nvSpPr>
          <p:cNvPr id="6" name="TextBox 5"/>
          <p:cNvSpPr txBox="1"/>
          <p:nvPr/>
        </p:nvSpPr>
        <p:spPr>
          <a:xfrm>
            <a:off x="6444208" y="6093296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900" dirty="0" smtClean="0"/>
              <a:t>Nosilec projekta:</a:t>
            </a:r>
            <a:endParaRPr lang="sl-SI" sz="900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83568" y="1340768"/>
          <a:ext cx="7344816" cy="33763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48272"/>
                <a:gridCol w="2448272"/>
                <a:gridCol w="2448272"/>
              </a:tblGrid>
              <a:tr h="1080120">
                <a:tc>
                  <a:txBody>
                    <a:bodyPr/>
                    <a:lstStyle/>
                    <a:p>
                      <a:endParaRPr lang="sl-SI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dirty="0" smtClean="0"/>
                        <a:t>Osnovna šola</a:t>
                      </a:r>
                      <a:br>
                        <a:rPr lang="sl-SI" sz="2200" dirty="0" smtClean="0"/>
                      </a:br>
                      <a:r>
                        <a:rPr lang="sl-SI" sz="2200" dirty="0" smtClean="0"/>
                        <a:t>z 500 učenci</a:t>
                      </a:r>
                    </a:p>
                    <a:p>
                      <a:pPr algn="ctr"/>
                      <a:r>
                        <a:rPr lang="sl-SI" sz="2200" dirty="0" smtClean="0"/>
                        <a:t>LETNA PORABA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200" dirty="0" smtClean="0"/>
                        <a:t>SUROVINE</a:t>
                      </a:r>
                    </a:p>
                  </a:txBody>
                  <a:tcPr anchor="ctr"/>
                </a:tc>
              </a:tr>
              <a:tr h="630912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Osebna</a:t>
                      </a:r>
                      <a:r>
                        <a:rPr lang="sl-SI" baseline="0" dirty="0" smtClean="0"/>
                        <a:t> higiena</a:t>
                      </a:r>
                      <a:br>
                        <a:rPr lang="sl-SI" baseline="0" dirty="0" smtClean="0"/>
                      </a:br>
                      <a:r>
                        <a:rPr lang="sl-SI" b="1" baseline="0" dirty="0" smtClean="0"/>
                        <a:t>HIGIENSKI PAPIR</a:t>
                      </a:r>
                      <a:endParaRPr lang="sl-S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2.600 kg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35 smrek</a:t>
                      </a:r>
                      <a:endParaRPr lang="sl-SI" dirty="0"/>
                    </a:p>
                  </a:txBody>
                  <a:tcPr/>
                </a:tc>
              </a:tr>
              <a:tr h="846936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Higiena</a:t>
                      </a:r>
                      <a:r>
                        <a:rPr lang="sl-SI" baseline="0" dirty="0" smtClean="0"/>
                        <a:t> prostorov</a:t>
                      </a:r>
                      <a:br>
                        <a:rPr lang="sl-SI" baseline="0" dirty="0" smtClean="0"/>
                      </a:br>
                      <a:r>
                        <a:rPr lang="sl-SI" b="1" baseline="0" dirty="0" smtClean="0"/>
                        <a:t>ČISTILA</a:t>
                      </a:r>
                      <a:endParaRPr lang="sl-S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1.600 litrov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82 litrov </a:t>
                      </a:r>
                      <a:br>
                        <a:rPr lang="sl-SI" dirty="0" smtClean="0"/>
                      </a:br>
                      <a:r>
                        <a:rPr lang="sl-SI" dirty="0" smtClean="0"/>
                        <a:t>čistih kemičnih koncentratov</a:t>
                      </a:r>
                      <a:endParaRPr lang="sl-SI" dirty="0"/>
                    </a:p>
                  </a:txBody>
                  <a:tcPr/>
                </a:tc>
              </a:tr>
              <a:tr h="724624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Odpadki</a:t>
                      </a:r>
                      <a:br>
                        <a:rPr lang="sl-SI" dirty="0" smtClean="0"/>
                      </a:br>
                      <a:r>
                        <a:rPr lang="sl-SI" b="1" dirty="0" smtClean="0"/>
                        <a:t>VREČE ZA SMETI</a:t>
                      </a:r>
                      <a:endParaRPr lang="sl-S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297 kg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2,9 sodčka nafte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83568" y="5013176"/>
            <a:ext cx="7488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 smtClean="0"/>
              <a:t>Vir podatkov: VALTEX &amp; Co. d.o.o., kartica porabe 6 šol v šolskih letih 2008 in 2012</a:t>
            </a:r>
            <a:endParaRPr lang="sl-SI" sz="1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l-SI" sz="4000" b="1" dirty="0" smtClean="0">
                <a:solidFill>
                  <a:srgbClr val="00B050"/>
                </a:solidFill>
              </a:rPr>
              <a:t>Dejstva -  slovensko Osnovno šolstvo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96336" y="6093296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900" dirty="0" smtClean="0"/>
              <a:t>Partnerja projekta:</a:t>
            </a:r>
            <a:endParaRPr lang="sl-SI" sz="900" dirty="0"/>
          </a:p>
        </p:txBody>
      </p:sp>
      <p:sp>
        <p:nvSpPr>
          <p:cNvPr id="6" name="TextBox 5"/>
          <p:cNvSpPr txBox="1"/>
          <p:nvPr/>
        </p:nvSpPr>
        <p:spPr>
          <a:xfrm>
            <a:off x="6444208" y="6093296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900" dirty="0" smtClean="0"/>
              <a:t>Nosilec projekta:</a:t>
            </a:r>
            <a:endParaRPr lang="sl-SI" sz="900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755576" y="1772816"/>
          <a:ext cx="7344816" cy="33763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48272"/>
                <a:gridCol w="2448272"/>
                <a:gridCol w="2448272"/>
              </a:tblGrid>
              <a:tr h="1080120">
                <a:tc>
                  <a:txBody>
                    <a:bodyPr/>
                    <a:lstStyle/>
                    <a:p>
                      <a:endParaRPr lang="sl-SI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200" dirty="0" smtClean="0"/>
                        <a:t>Osnovne šole</a:t>
                      </a:r>
                      <a:br>
                        <a:rPr lang="sl-SI" sz="2200" dirty="0" smtClean="0"/>
                      </a:br>
                      <a:r>
                        <a:rPr lang="sl-SI" sz="2200" dirty="0" smtClean="0"/>
                        <a:t>z 162.000 učenci</a:t>
                      </a:r>
                    </a:p>
                    <a:p>
                      <a:pPr algn="ctr"/>
                      <a:r>
                        <a:rPr lang="sl-SI" sz="2200" dirty="0" smtClean="0"/>
                        <a:t>LETNA PORABA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200" dirty="0" smtClean="0"/>
                        <a:t>SUROVINE</a:t>
                      </a:r>
                    </a:p>
                  </a:txBody>
                  <a:tcPr anchor="ctr"/>
                </a:tc>
              </a:tr>
              <a:tr h="630912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Osebna</a:t>
                      </a:r>
                      <a:r>
                        <a:rPr lang="sl-SI" baseline="0" dirty="0" smtClean="0"/>
                        <a:t> higiena</a:t>
                      </a:r>
                      <a:br>
                        <a:rPr lang="sl-SI" baseline="0" dirty="0" smtClean="0"/>
                      </a:br>
                      <a:r>
                        <a:rPr lang="sl-SI" b="1" baseline="0" dirty="0" smtClean="0"/>
                        <a:t>HIGIENSKI PAPIR</a:t>
                      </a:r>
                      <a:endParaRPr lang="sl-S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842.400 kg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11.340 smrek</a:t>
                      </a:r>
                      <a:endParaRPr lang="sl-SI" dirty="0"/>
                    </a:p>
                  </a:txBody>
                  <a:tcPr/>
                </a:tc>
              </a:tr>
              <a:tr h="846936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Higiena</a:t>
                      </a:r>
                      <a:r>
                        <a:rPr lang="sl-SI" baseline="0" dirty="0" smtClean="0"/>
                        <a:t> prostorov</a:t>
                      </a:r>
                      <a:br>
                        <a:rPr lang="sl-SI" baseline="0" dirty="0" smtClean="0"/>
                      </a:br>
                      <a:r>
                        <a:rPr lang="sl-SI" b="1" baseline="0" dirty="0" smtClean="0"/>
                        <a:t>ČISTILA</a:t>
                      </a:r>
                      <a:endParaRPr lang="sl-S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518.400</a:t>
                      </a:r>
                      <a:r>
                        <a:rPr lang="sl-SI" baseline="0" dirty="0" smtClean="0"/>
                        <a:t> kg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26.568 </a:t>
                      </a:r>
                      <a:r>
                        <a:rPr lang="sl-SI" baseline="0" dirty="0" smtClean="0"/>
                        <a:t> kg</a:t>
                      </a:r>
                      <a:r>
                        <a:rPr lang="sl-SI" dirty="0" smtClean="0"/>
                        <a:t> </a:t>
                      </a:r>
                      <a:br>
                        <a:rPr lang="sl-SI" dirty="0" smtClean="0"/>
                      </a:br>
                      <a:r>
                        <a:rPr lang="sl-SI" dirty="0" smtClean="0"/>
                        <a:t>čistih kemičnih koncentratov</a:t>
                      </a:r>
                      <a:endParaRPr lang="sl-SI" dirty="0"/>
                    </a:p>
                  </a:txBody>
                  <a:tcPr/>
                </a:tc>
              </a:tr>
              <a:tr h="724624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Odpadki</a:t>
                      </a:r>
                      <a:br>
                        <a:rPr lang="sl-SI" dirty="0" smtClean="0"/>
                      </a:br>
                      <a:r>
                        <a:rPr lang="sl-SI" b="1" dirty="0" smtClean="0"/>
                        <a:t>VREČE ZA SMETI</a:t>
                      </a:r>
                      <a:endParaRPr lang="sl-S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96.228 kg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939 sodčkov nafte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9552" y="1412776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dirty="0" smtClean="0"/>
              <a:t>V šolskem letu 2008/2009 je bilo v slovenskih OŠ približno 162.000 učencev</a:t>
            </a:r>
            <a:endParaRPr lang="sl-SI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433px-Picea_abies.jpg"/>
          <p:cNvPicPr>
            <a:picLocks noChangeAspect="1"/>
          </p:cNvPicPr>
          <p:nvPr/>
        </p:nvPicPr>
        <p:blipFill>
          <a:blip r:embed="rId2" cstate="print">
            <a:lum bright="47000" contrast="-78000"/>
          </a:blip>
          <a:stretch>
            <a:fillRect/>
          </a:stretch>
        </p:blipFill>
        <p:spPr>
          <a:xfrm>
            <a:off x="5103697" y="0"/>
            <a:ext cx="4040302" cy="558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00B050"/>
                </a:solidFill>
              </a:rPr>
              <a:t>Poraba virov - les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sl-SI" dirty="0" smtClean="0"/>
          </a:p>
          <a:p>
            <a:pPr lvl="1">
              <a:buNone/>
            </a:pPr>
            <a:endParaRPr lang="sl-SI" dirty="0"/>
          </a:p>
        </p:txBody>
      </p:sp>
      <p:sp>
        <p:nvSpPr>
          <p:cNvPr id="6" name="Rectangle 5"/>
          <p:cNvSpPr/>
          <p:nvPr/>
        </p:nvSpPr>
        <p:spPr>
          <a:xfrm>
            <a:off x="899592" y="2060848"/>
            <a:ext cx="8136904" cy="213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sl-SI" sz="3200" dirty="0" smtClean="0">
                <a:solidFill>
                  <a:prstClr val="black"/>
                </a:solidFill>
              </a:rPr>
              <a:t>Slovensko osnovno šolstvo letno porabi: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sl-SI" sz="2800" dirty="0" smtClean="0">
                <a:solidFill>
                  <a:prstClr val="black"/>
                </a:solidFill>
              </a:rPr>
              <a:t>842 ton higienskega papirja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sl-SI" sz="2800" dirty="0" smtClean="0">
                <a:solidFill>
                  <a:prstClr val="black"/>
                </a:solidFill>
              </a:rPr>
              <a:t>V naravi to predstavlja 11.340 smrek 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sl-SI" sz="2800" dirty="0" smtClean="0">
                <a:solidFill>
                  <a:prstClr val="black"/>
                </a:solidFill>
              </a:rPr>
              <a:t>29 ha starih gozdov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00B050"/>
                </a:solidFill>
              </a:rPr>
              <a:t>KAJ PA BI LAHKO BILO...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1"/>
            <a:r>
              <a:rPr lang="sl-SI" dirty="0" smtClean="0"/>
              <a:t>V Sloveniji se na trgu letno proda ca. 7.500 t KEMS</a:t>
            </a:r>
          </a:p>
          <a:p>
            <a:pPr lvl="1"/>
            <a:r>
              <a:rPr lang="sl-SI" dirty="0" smtClean="0"/>
              <a:t>Iz ene tone odpadne KEMS pridobimo ca. 530 kg higienskega papirja</a:t>
            </a:r>
          </a:p>
          <a:p>
            <a:pPr lvl="1"/>
            <a:r>
              <a:rPr lang="sl-SI" dirty="0" smtClean="0"/>
              <a:t>Samo </a:t>
            </a:r>
            <a:r>
              <a:rPr lang="sl-SI" u="sng" dirty="0" smtClean="0"/>
              <a:t>slovensko osnovno šolstvo</a:t>
            </a:r>
            <a:r>
              <a:rPr lang="sl-SI" dirty="0" smtClean="0"/>
              <a:t>, bi posredno tako iz odpadkov lahko pomagalo umakniti 1660 t KEMS, če bi uporabljali higienski papir iz odpadne KEMS</a:t>
            </a:r>
          </a:p>
          <a:p>
            <a:pPr lvl="1"/>
            <a:r>
              <a:rPr lang="sl-SI" dirty="0" smtClean="0"/>
              <a:t>To je 22% vse odpadne KEMS v Sloveniji</a:t>
            </a:r>
          </a:p>
          <a:p>
            <a:endParaRPr lang="sl-SI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-315416"/>
            <a:ext cx="4662278" cy="658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19256" cy="1143000"/>
          </a:xfrm>
        </p:spPr>
        <p:txBody>
          <a:bodyPr>
            <a:noAutofit/>
          </a:bodyPr>
          <a:lstStyle/>
          <a:p>
            <a:r>
              <a:rPr lang="sl-SI" sz="3600" b="1" dirty="0" smtClean="0">
                <a:solidFill>
                  <a:srgbClr val="00B050"/>
                </a:solidFill>
              </a:rPr>
              <a:t>KAKO NASTANE RESNIČNO EKOLOŠKI HIGIENSKI PAPIR </a:t>
            </a:r>
            <a:br>
              <a:rPr lang="sl-SI" sz="3600" b="1" dirty="0" smtClean="0">
                <a:solidFill>
                  <a:srgbClr val="00B050"/>
                </a:solidFill>
              </a:rPr>
            </a:br>
            <a:r>
              <a:rPr lang="sl-SI" sz="3600" b="1" dirty="0" smtClean="0">
                <a:solidFill>
                  <a:srgbClr val="00B050"/>
                </a:solidFill>
              </a:rPr>
              <a:t>=</a:t>
            </a:r>
            <a:br>
              <a:rPr lang="sl-SI" sz="3600" b="1" dirty="0" smtClean="0">
                <a:solidFill>
                  <a:srgbClr val="00B050"/>
                </a:solidFill>
              </a:rPr>
            </a:br>
            <a:r>
              <a:rPr lang="sl-SI" sz="3600" b="1" dirty="0" smtClean="0">
                <a:solidFill>
                  <a:srgbClr val="00B050"/>
                </a:solidFill>
              </a:rPr>
              <a:t>HIGIENSKI PAPIR IZ ODPADNE TETRA PAK EMBALAŽE?</a:t>
            </a:r>
            <a:br>
              <a:rPr lang="sl-SI" sz="3600" b="1" dirty="0" smtClean="0">
                <a:solidFill>
                  <a:srgbClr val="00B050"/>
                </a:solidFill>
              </a:rPr>
            </a:br>
            <a:r>
              <a:rPr lang="sl-SI" sz="1800" b="1" dirty="0" smtClean="0">
                <a:solidFill>
                  <a:srgbClr val="00B050"/>
                </a:solidFill>
              </a:rPr>
              <a:t>(FILMČEK)</a:t>
            </a:r>
            <a:endParaRPr lang="sl-SI" sz="1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b="1" dirty="0" smtClean="0">
                <a:solidFill>
                  <a:srgbClr val="00B050"/>
                </a:solidFill>
              </a:rPr>
              <a:t>POZIV EKO INICIATIVE</a:t>
            </a:r>
            <a:endParaRPr lang="sl-SI" sz="36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r>
              <a:rPr lang="sl-SI" dirty="0" smtClean="0"/>
              <a:t>Prispevajmo k ohranjanju okolja</a:t>
            </a:r>
          </a:p>
          <a:p>
            <a:r>
              <a:rPr lang="sl-SI" dirty="0" smtClean="0"/>
              <a:t>Prihranimo denar pri materialnih stroških</a:t>
            </a:r>
          </a:p>
          <a:p>
            <a:r>
              <a:rPr lang="sl-SI" dirty="0" smtClean="0"/>
              <a:t>Prispevajmo k dvigu okoljske zavesti</a:t>
            </a:r>
          </a:p>
          <a:p>
            <a:r>
              <a:rPr lang="sl-SI" dirty="0" smtClean="0"/>
              <a:t>Dvignimo si ugled v očeh uporabnikov</a:t>
            </a:r>
          </a:p>
          <a:p>
            <a:pPr marL="1588" indent="-3175" algn="ctr">
              <a:buNone/>
            </a:pPr>
            <a:endParaRPr lang="sl-SI" sz="2400" dirty="0" smtClean="0"/>
          </a:p>
          <a:p>
            <a:pPr marL="1588" indent="-3175" algn="ctr">
              <a:buNone/>
            </a:pPr>
            <a:r>
              <a:rPr lang="sl-SI" sz="2400" dirty="0" smtClean="0"/>
              <a:t>Vse kar je potrebno storiti, je le UPORABLJATI drugačen papir!</a:t>
            </a:r>
          </a:p>
          <a:p>
            <a:pPr algn="ctr">
              <a:buNone/>
            </a:pPr>
            <a:r>
              <a:rPr lang="sl-SI" sz="2400" dirty="0" smtClean="0"/>
              <a:t>Nič več in nič manj!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2792</TotalTime>
  <Words>232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</vt:lpstr>
      <vt:lpstr>Dejstva</vt:lpstr>
      <vt:lpstr>Dejstva -  slovensko Osnovno šolstvo</vt:lpstr>
      <vt:lpstr>Poraba virov - les</vt:lpstr>
      <vt:lpstr>KAJ PA BI LAHKO BILO...</vt:lpstr>
      <vt:lpstr>Slide 6</vt:lpstr>
      <vt:lpstr>KAKO NASTANE RESNIČNO EKOLOŠKI HIGIENSKI PAPIR  = HIGIENSKI PAPIR IZ ODPADNE TETRA PAK EMBALAŽE? (FILMČEK)</vt:lpstr>
      <vt:lpstr>POZIV EKO INICIATIVE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nadjan</dc:creator>
  <cp:lastModifiedBy>Niko</cp:lastModifiedBy>
  <cp:revision>304</cp:revision>
  <dcterms:created xsi:type="dcterms:W3CDTF">2011-09-28T06:40:39Z</dcterms:created>
  <dcterms:modified xsi:type="dcterms:W3CDTF">2012-09-25T04:46:44Z</dcterms:modified>
</cp:coreProperties>
</file>